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80" r:id="rId5"/>
    <p:sldId id="279" r:id="rId6"/>
    <p:sldId id="267" r:id="rId7"/>
    <p:sldId id="277" r:id="rId8"/>
    <p:sldId id="266" r:id="rId9"/>
    <p:sldId id="265" r:id="rId10"/>
    <p:sldId id="263" r:id="rId11"/>
    <p:sldId id="264" r:id="rId12"/>
    <p:sldId id="278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7" autoAdjust="0"/>
  </p:normalViewPr>
  <p:slideViewPr>
    <p:cSldViewPr snapToGrid="0">
      <p:cViewPr varScale="1">
        <p:scale>
          <a:sx n="106" d="100"/>
          <a:sy n="106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1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6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5</a:t>
            </a:r>
          </a:p>
          <a:p>
            <a:pPr algn="r"/>
            <a:r>
              <a:rPr lang="en-US" sz="1000" dirty="0"/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00828" y="611708"/>
            <a:ext cx="79007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-</a:t>
            </a:r>
            <a:r>
              <a:rPr lang="en-US" sz="1000" dirty="0" smtClean="0"/>
              <a:t>5</a:t>
            </a:r>
          </a:p>
          <a:p>
            <a:r>
              <a:rPr lang="en-US" sz="1000" dirty="0" smtClean="0"/>
              <a:t>1</a:t>
            </a:r>
          </a:p>
          <a:p>
            <a:r>
              <a:rPr lang="en-US" sz="1000" dirty="0" smtClean="0"/>
              <a:t>1</a:t>
            </a:r>
          </a:p>
          <a:p>
            <a:r>
              <a:rPr lang="en-US" sz="1000" smtClean="0"/>
              <a:t>0</a:t>
            </a:r>
          </a:p>
          <a:p>
            <a:r>
              <a:rPr lang="en-US" sz="1000" smtClean="0"/>
              <a:t>2</a:t>
            </a:r>
            <a:r>
              <a:rPr lang="en-US" sz="1000" dirty="0"/>
              <a:t>	-4	4	-4	2	0	2	-4	3	3	-6	2	1	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94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  <p:bldP spid="48" grpId="0"/>
      <p:bldP spid="4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719" y="100501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WRP:29</a:t>
            </a:r>
          </a:p>
          <a:p>
            <a:r>
              <a:rPr lang="en-US" dirty="0" smtClean="0"/>
              <a:t>Cup:  0.114</a:t>
            </a:r>
          </a:p>
          <a:p>
            <a:r>
              <a:rPr lang="en-US" dirty="0" smtClean="0"/>
              <a:t>Cube : 0.111</a:t>
            </a:r>
          </a:p>
          <a:p>
            <a:r>
              <a:rPr lang="en-US" dirty="0"/>
              <a:t>Time: 86.8904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t="20210" r="16096" b="13844"/>
          <a:stretch/>
        </p:blipFill>
        <p:spPr>
          <a:xfrm rot="16200000">
            <a:off x="1121582" y="-16119"/>
            <a:ext cx="3359044" cy="3539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0690" r="13814" b="12282"/>
          <a:stretch/>
        </p:blipFill>
        <p:spPr>
          <a:xfrm rot="16200000">
            <a:off x="4813932" y="10091"/>
            <a:ext cx="3338226" cy="3507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16126" r="16456" b="12883"/>
          <a:stretch/>
        </p:blipFill>
        <p:spPr>
          <a:xfrm rot="16200000">
            <a:off x="1231813" y="3348022"/>
            <a:ext cx="3189662" cy="3590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t="20450" r="13094" b="10360"/>
          <a:stretch/>
        </p:blipFill>
        <p:spPr>
          <a:xfrm rot="16200000">
            <a:off x="4867409" y="3418404"/>
            <a:ext cx="3217570" cy="3444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02816" y="431662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Cup: 0.111</a:t>
            </a:r>
          </a:p>
          <a:p>
            <a:r>
              <a:rPr lang="en-US" dirty="0" smtClean="0"/>
              <a:t>Cube :0.117 </a:t>
            </a:r>
          </a:p>
          <a:p>
            <a:r>
              <a:rPr lang="en-US" dirty="0"/>
              <a:t>WRP:25</a:t>
            </a:r>
          </a:p>
          <a:p>
            <a:r>
              <a:rPr lang="en-US" dirty="0" smtClean="0"/>
              <a:t>Time </a:t>
            </a:r>
            <a:r>
              <a:rPr lang="en-US" dirty="0"/>
              <a:t>: 86.3343</a:t>
            </a:r>
          </a:p>
        </p:txBody>
      </p:sp>
    </p:spTree>
    <p:extLst>
      <p:ext uri="{BB962C8B-B14F-4D97-AF65-F5344CB8AC3E}">
        <p14:creationId xmlns:p14="http://schemas.microsoft.com/office/powerpoint/2010/main" val="2048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13483" r="26726" b="10240"/>
          <a:stretch/>
        </p:blipFill>
        <p:spPr>
          <a:xfrm rot="16200000">
            <a:off x="1345352" y="-182065"/>
            <a:ext cx="1488837" cy="2481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27507" b="19489"/>
          <a:stretch/>
        </p:blipFill>
        <p:spPr>
          <a:xfrm rot="16200000">
            <a:off x="3967842" y="-137883"/>
            <a:ext cx="1488838" cy="239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1" r="20392" b="20431"/>
          <a:stretch/>
        </p:blipFill>
        <p:spPr>
          <a:xfrm rot="16200000">
            <a:off x="1210573" y="1517429"/>
            <a:ext cx="1697414" cy="24204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9072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M-WRP</a:t>
            </a:r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WRP:72</a:t>
            </a:r>
            <a:endParaRPr lang="en-US" dirty="0"/>
          </a:p>
          <a:p>
            <a:r>
              <a:rPr lang="en-US" dirty="0"/>
              <a:t>Cup:  </a:t>
            </a:r>
            <a:r>
              <a:rPr lang="en-US" dirty="0" smtClean="0"/>
              <a:t>0.0132</a:t>
            </a:r>
          </a:p>
          <a:p>
            <a:r>
              <a:rPr lang="en-US" dirty="0" smtClean="0"/>
              <a:t>book</a:t>
            </a:r>
            <a:r>
              <a:rPr lang="en-US" dirty="0"/>
              <a:t>: </a:t>
            </a:r>
            <a:r>
              <a:rPr lang="en-US" dirty="0" smtClean="0"/>
              <a:t>0.118</a:t>
            </a:r>
          </a:p>
          <a:p>
            <a:r>
              <a:rPr lang="en-US" dirty="0" smtClean="0"/>
              <a:t>cube</a:t>
            </a:r>
            <a:r>
              <a:rPr lang="en-US" dirty="0"/>
              <a:t>: </a:t>
            </a:r>
            <a:r>
              <a:rPr lang="en-US" dirty="0" smtClean="0"/>
              <a:t>0.101</a:t>
            </a:r>
          </a:p>
          <a:p>
            <a:r>
              <a:rPr lang="en-US" dirty="0" smtClean="0"/>
              <a:t>Chicken:0.116</a:t>
            </a:r>
          </a:p>
          <a:p>
            <a:r>
              <a:rPr lang="en-US" dirty="0"/>
              <a:t>Time: 122.228429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8" t="15135" r="22132" b="17958"/>
          <a:stretch/>
        </p:blipFill>
        <p:spPr>
          <a:xfrm rot="16200000">
            <a:off x="6924295" y="68384"/>
            <a:ext cx="1511044" cy="2028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t="10120" r="25706" b="18528"/>
          <a:stretch/>
        </p:blipFill>
        <p:spPr>
          <a:xfrm rot="16200000">
            <a:off x="9191493" y="1667431"/>
            <a:ext cx="1607504" cy="22103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3" t="8199" r="20661" b="14685"/>
          <a:stretch/>
        </p:blipFill>
        <p:spPr>
          <a:xfrm rot="16200000">
            <a:off x="6955191" y="1679428"/>
            <a:ext cx="1581666" cy="21604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65779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WRP:64</a:t>
            </a:r>
            <a:endParaRPr lang="en-US" dirty="0"/>
          </a:p>
          <a:p>
            <a:r>
              <a:rPr lang="en-US" dirty="0"/>
              <a:t>Cup:  0.0132</a:t>
            </a:r>
          </a:p>
          <a:p>
            <a:r>
              <a:rPr lang="en-US" dirty="0"/>
              <a:t>book:  </a:t>
            </a:r>
            <a:r>
              <a:rPr lang="en-US" dirty="0" smtClean="0"/>
              <a:t>0.1180</a:t>
            </a:r>
          </a:p>
          <a:p>
            <a:r>
              <a:rPr lang="en-US" dirty="0" smtClean="0"/>
              <a:t>cube</a:t>
            </a:r>
            <a:r>
              <a:rPr lang="en-US" dirty="0"/>
              <a:t>: 0.101</a:t>
            </a:r>
          </a:p>
          <a:p>
            <a:r>
              <a:rPr lang="en-US" dirty="0" smtClean="0"/>
              <a:t>Chicken:0.1160</a:t>
            </a:r>
            <a:endParaRPr lang="en-US" dirty="0"/>
          </a:p>
          <a:p>
            <a:r>
              <a:rPr lang="en-US" dirty="0" smtClean="0"/>
              <a:t>Time</a:t>
            </a:r>
            <a:r>
              <a:rPr lang="en-US" dirty="0"/>
              <a:t>: 122.3459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t="10961" r="27508" b="18889"/>
          <a:stretch/>
        </p:blipFill>
        <p:spPr>
          <a:xfrm rot="16200000">
            <a:off x="3834901" y="1547355"/>
            <a:ext cx="1742302" cy="2405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t="10721" r="28468" b="18048"/>
          <a:stretch/>
        </p:blipFill>
        <p:spPr>
          <a:xfrm rot="16200000">
            <a:off x="9190807" y="-37638"/>
            <a:ext cx="1511043" cy="22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20" y="3375244"/>
            <a:ext cx="3490865" cy="261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9137" y="44996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4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6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5</a:t>
            </a:r>
          </a:p>
          <a:p>
            <a:pPr algn="r"/>
            <a:r>
              <a:rPr lang="en-US" sz="1000" dirty="0"/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3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76926" y="774306"/>
            <a:ext cx="71792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   -5 </a:t>
            </a:r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-6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77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4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</a:t>
            </a:r>
            <a:r>
              <a:rPr lang="en-US" sz="1100" b="1" dirty="0">
                <a:solidFill>
                  <a:schemeClr val="accent1"/>
                </a:solidFill>
              </a:rPr>
              <a:t>3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6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5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3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</a:t>
            </a:r>
            <a:r>
              <a:rPr lang="en-US" sz="1100" b="1" dirty="0">
                <a:solidFill>
                  <a:schemeClr val="accent1"/>
                </a:solidFill>
              </a:rPr>
              <a:t> -2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0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76926" y="774306"/>
            <a:ext cx="7179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   -5 </a:t>
            </a:r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</a:t>
            </a:r>
            <a:r>
              <a:rPr lang="en-US" sz="1100" b="1" dirty="0">
                <a:solidFill>
                  <a:schemeClr val="accent1"/>
                </a:solidFill>
              </a:rPr>
              <a:t>3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3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3544033" y="655181"/>
            <a:ext cx="4229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0     </a:t>
            </a:r>
            <a:r>
              <a:rPr lang="en-US" sz="1000" dirty="0"/>
              <a:t>1     0     0     0     1     0     0     0     0     0     1     0     0     0     0     0     0     0     0</a:t>
            </a:r>
          </a:p>
        </p:txBody>
      </p:sp>
    </p:spTree>
    <p:extLst>
      <p:ext uri="{BB962C8B-B14F-4D97-AF65-F5344CB8AC3E}">
        <p14:creationId xmlns:p14="http://schemas.microsoft.com/office/powerpoint/2010/main" val="26856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62755" y="4715889"/>
            <a:ext cx="25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</a:t>
            </a:r>
            <a:r>
              <a:rPr lang="en-US" sz="1400" dirty="0" smtClean="0"/>
              <a:t>0.024812</a:t>
            </a:r>
            <a:endParaRPr lang="en-US" sz="1400" dirty="0" smtClean="0"/>
          </a:p>
          <a:p>
            <a:r>
              <a:rPr lang="en-US" sz="1400" dirty="0" smtClean="0"/>
              <a:t>No. of object point: </a:t>
            </a:r>
            <a:r>
              <a:rPr lang="en-US" sz="1400" dirty="0" smtClean="0"/>
              <a:t>97,396</a:t>
            </a:r>
            <a:endParaRPr lang="en-US" sz="1400" dirty="0" smtClean="0"/>
          </a:p>
          <a:p>
            <a:r>
              <a:rPr lang="en-US" sz="1400" dirty="0" smtClean="0"/>
              <a:t>No. of depth layers: </a:t>
            </a:r>
            <a:r>
              <a:rPr lang="en-US" sz="1400" dirty="0" smtClean="0"/>
              <a:t>165</a:t>
            </a:r>
            <a:endParaRPr lang="en-US" sz="1400" dirty="0" smtClean="0"/>
          </a:p>
          <a:p>
            <a:r>
              <a:rPr lang="en-US" sz="1400" dirty="0" smtClean="0"/>
              <a:t>Object to Hologram: </a:t>
            </a:r>
            <a:r>
              <a:rPr lang="en-US" sz="1400" dirty="0" smtClean="0"/>
              <a:t>0. 5</a:t>
            </a:r>
            <a:endParaRPr lang="en-US" sz="1400" dirty="0" smtClean="0"/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1980 </a:t>
            </a:r>
            <a:r>
              <a:rPr lang="en-US" sz="1400" dirty="0"/>
              <a:t>X </a:t>
            </a:r>
            <a:r>
              <a:rPr lang="en-US" sz="1400" dirty="0" smtClean="0"/>
              <a:t>1024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9" y="720518"/>
            <a:ext cx="4335856" cy="3251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4584" y="0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47" y="622991"/>
            <a:ext cx="4603688" cy="3452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5149" y="53585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WRP = 55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8911" y="43832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WRP = 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441" y="4837090"/>
            <a:ext cx="133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Cup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0.488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100344" y="4860993"/>
            <a:ext cx="1421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Book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0.479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524297" y="4839629"/>
            <a:ext cx="162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Chicken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0.476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8085157" y="4860993"/>
            <a:ext cx="1427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Cube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0.467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0311891" y="708461"/>
            <a:ext cx="17492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Conventional M-WRP</a:t>
            </a:r>
          </a:p>
          <a:p>
            <a:r>
              <a:rPr lang="en-US" sz="1400" dirty="0" smtClean="0"/>
              <a:t>No</a:t>
            </a:r>
            <a:r>
              <a:rPr lang="en-US" sz="1400" dirty="0"/>
              <a:t>. of </a:t>
            </a:r>
            <a:r>
              <a:rPr lang="en-US" sz="1400" dirty="0" smtClean="0"/>
              <a:t>WRP: 83</a:t>
            </a:r>
            <a:endParaRPr lang="en-US" sz="1400" dirty="0"/>
          </a:p>
          <a:p>
            <a:r>
              <a:rPr lang="en-US" sz="1400" dirty="0" smtClean="0"/>
              <a:t>Time</a:t>
            </a:r>
            <a:r>
              <a:rPr lang="en-US" sz="1400" dirty="0"/>
              <a:t>:  </a:t>
            </a:r>
            <a:r>
              <a:rPr lang="en-US" sz="1400" dirty="0" smtClean="0"/>
              <a:t>391.9311</a:t>
            </a:r>
            <a:endParaRPr lang="en-US" sz="1400" dirty="0" smtClean="0"/>
          </a:p>
          <a:p>
            <a:r>
              <a:rPr lang="en-US" sz="1400" dirty="0" smtClean="0"/>
              <a:t>PSNR</a:t>
            </a:r>
            <a:r>
              <a:rPr lang="en-US" sz="1400" dirty="0" smtClean="0"/>
              <a:t>: 22.2291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24535" r="20061" b="27676"/>
          <a:stretch/>
        </p:blipFill>
        <p:spPr>
          <a:xfrm rot="16200000">
            <a:off x="2903272" y="14877"/>
            <a:ext cx="1815497" cy="2322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t="24213" r="21475" b="26168"/>
          <a:stretch/>
        </p:blipFill>
        <p:spPr>
          <a:xfrm rot="16200000">
            <a:off x="429732" y="-96818"/>
            <a:ext cx="1795415" cy="252560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4636" y="2846436"/>
            <a:ext cx="11566847" cy="1892127"/>
            <a:chOff x="64636" y="2846436"/>
            <a:chExt cx="11566847" cy="1892127"/>
          </a:xfrm>
        </p:grpSpPr>
        <p:sp>
          <p:nvSpPr>
            <p:cNvPr id="28" name="TextBox 27"/>
            <p:cNvSpPr txBox="1"/>
            <p:nvPr/>
          </p:nvSpPr>
          <p:spPr>
            <a:xfrm>
              <a:off x="10311891" y="3225694"/>
              <a:ext cx="131959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DM-WRP</a:t>
              </a:r>
            </a:p>
            <a:p>
              <a:r>
                <a:rPr lang="en-US" sz="1400" dirty="0" smtClean="0"/>
                <a:t>No. of WRP</a:t>
              </a:r>
              <a:r>
                <a:rPr lang="en-US" sz="1400" dirty="0" smtClean="0"/>
                <a:t>: 73</a:t>
              </a:r>
              <a:endParaRPr lang="en-US" sz="1400" dirty="0" smtClean="0"/>
            </a:p>
            <a:p>
              <a:r>
                <a:rPr lang="en-US" sz="1400" dirty="0" smtClean="0"/>
                <a:t>Time</a:t>
              </a:r>
              <a:r>
                <a:rPr lang="en-US" sz="1400" dirty="0" smtClean="0"/>
                <a:t>: 380.9517</a:t>
              </a:r>
              <a:endParaRPr lang="en-US" sz="1400" dirty="0" smtClean="0"/>
            </a:p>
            <a:p>
              <a:r>
                <a:rPr lang="en-US" sz="1400" dirty="0" smtClean="0"/>
                <a:t>PSNR</a:t>
              </a:r>
              <a:r>
                <a:rPr lang="en-US" sz="1400" dirty="0" smtClean="0"/>
                <a:t>: 22.2674</a:t>
              </a:r>
              <a:endParaRPr lang="en-US" sz="1400" dirty="0" smtClean="0"/>
            </a:p>
            <a:p>
              <a:endParaRPr lang="en-US" sz="14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3" t="25401" r="21730" b="27073"/>
            <a:stretch/>
          </p:blipFill>
          <p:spPr>
            <a:xfrm rot="16200000">
              <a:off x="393426" y="2517646"/>
              <a:ext cx="1868028" cy="252560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4" t="24967" r="20454" b="27508"/>
            <a:stretch/>
          </p:blipFill>
          <p:spPr>
            <a:xfrm rot="16200000">
              <a:off x="2932090" y="2601754"/>
              <a:ext cx="1854590" cy="241902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9" t="25269" r="21219" b="27338"/>
            <a:stretch/>
          </p:blipFill>
          <p:spPr>
            <a:xfrm rot="16200000">
              <a:off x="5407385" y="2604315"/>
              <a:ext cx="1854591" cy="241231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3" t="23950" r="20709" b="26545"/>
            <a:stretch/>
          </p:blipFill>
          <p:spPr>
            <a:xfrm rot="16200000">
              <a:off x="7922166" y="2580816"/>
              <a:ext cx="1847875" cy="246602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25005" r="21220" b="27734"/>
          <a:stretch/>
        </p:blipFill>
        <p:spPr>
          <a:xfrm rot="16200000">
            <a:off x="5332131" y="-32056"/>
            <a:ext cx="1815495" cy="2416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1" t="24645" r="21985" b="27302"/>
          <a:stretch/>
        </p:blipFill>
        <p:spPr>
          <a:xfrm rot="16200000">
            <a:off x="7885794" y="-57698"/>
            <a:ext cx="1796512" cy="24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00519" y="2516784"/>
            <a:ext cx="2397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0.021717</a:t>
            </a:r>
          </a:p>
          <a:p>
            <a:r>
              <a:rPr lang="en-US" sz="1400" dirty="0" smtClean="0"/>
              <a:t>No. of object point: 87,189</a:t>
            </a:r>
          </a:p>
          <a:p>
            <a:r>
              <a:rPr lang="en-US" sz="1400" dirty="0" smtClean="0"/>
              <a:t>No. of depth layer: 491</a:t>
            </a:r>
          </a:p>
          <a:p>
            <a:r>
              <a:rPr lang="en-US" sz="1400" dirty="0" smtClean="0"/>
              <a:t>Object to Hologram = 0.35</a:t>
            </a:r>
          </a:p>
          <a:p>
            <a:r>
              <a:rPr lang="en-US" sz="1400" dirty="0" smtClean="0"/>
              <a:t>Resolution: 1980 X </a:t>
            </a:r>
            <a:r>
              <a:rPr lang="en-US" sz="1400" dirty="0" smtClean="0"/>
              <a:t>1024</a:t>
            </a:r>
            <a:endParaRPr lang="en-US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55511" y="4326243"/>
            <a:ext cx="154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DM-WRP</a:t>
            </a:r>
          </a:p>
          <a:p>
            <a:r>
              <a:rPr lang="en-US" sz="1400" dirty="0" smtClean="0"/>
              <a:t>No. of WRP: </a:t>
            </a:r>
            <a:r>
              <a:rPr lang="en-US" sz="1400" dirty="0" smtClean="0"/>
              <a:t>233</a:t>
            </a:r>
            <a:endParaRPr lang="en-US" sz="1400" dirty="0" smtClean="0"/>
          </a:p>
          <a:p>
            <a:r>
              <a:rPr lang="en-US" sz="1400" dirty="0" smtClean="0"/>
              <a:t>Time</a:t>
            </a:r>
            <a:r>
              <a:rPr lang="en-US" sz="1400" dirty="0"/>
              <a:t>:  </a:t>
            </a:r>
            <a:r>
              <a:rPr lang="en-US" sz="1400" b="1" dirty="0" smtClean="0"/>
              <a:t>457.984684</a:t>
            </a:r>
          </a:p>
          <a:p>
            <a:r>
              <a:rPr lang="en-US" sz="1400" dirty="0" smtClean="0"/>
              <a:t>PNSR: 24.1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76900" y="1496545"/>
            <a:ext cx="16210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Convention M-WRP</a:t>
            </a:r>
          </a:p>
          <a:p>
            <a:r>
              <a:rPr lang="en-US" sz="1400" dirty="0" smtClean="0"/>
              <a:t>No. of WRP: 246</a:t>
            </a:r>
          </a:p>
          <a:p>
            <a:r>
              <a:rPr lang="en-US" sz="1400" dirty="0" smtClean="0"/>
              <a:t>Time</a:t>
            </a:r>
            <a:r>
              <a:rPr lang="en-US" sz="1400" dirty="0"/>
              <a:t>:  </a:t>
            </a:r>
            <a:r>
              <a:rPr lang="en-US" sz="1400" dirty="0" smtClean="0"/>
              <a:t>463.9067</a:t>
            </a:r>
          </a:p>
          <a:p>
            <a:r>
              <a:rPr lang="en-US" sz="1400" dirty="0" smtClean="0"/>
              <a:t>PSNR: 24.2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26336" r="9528" b="38108"/>
          <a:stretch/>
        </p:blipFill>
        <p:spPr>
          <a:xfrm rot="16200000">
            <a:off x="3855857" y="3208101"/>
            <a:ext cx="2846156" cy="26660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t="26096" r="1862" b="33784"/>
          <a:stretch/>
        </p:blipFill>
        <p:spPr>
          <a:xfrm rot="16200000">
            <a:off x="780500" y="3190805"/>
            <a:ext cx="2846155" cy="27006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5736" r="6276" b="36306"/>
          <a:stretch/>
        </p:blipFill>
        <p:spPr>
          <a:xfrm rot="16200000">
            <a:off x="767804" y="262592"/>
            <a:ext cx="2871547" cy="27006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9488" y="6033549"/>
            <a:ext cx="155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person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0.342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25976" r="6276" b="37147"/>
          <a:stretch/>
        </p:blipFill>
        <p:spPr>
          <a:xfrm rot="16200000">
            <a:off x="3839195" y="325047"/>
            <a:ext cx="2890758" cy="25949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00869" y="6033549"/>
            <a:ext cx="1406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cube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0.327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1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00519" y="2516784"/>
            <a:ext cx="23972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</a:t>
            </a:r>
            <a:r>
              <a:rPr lang="en-US" sz="1400" dirty="0" smtClean="0"/>
              <a:t>0.024132</a:t>
            </a:r>
            <a:endParaRPr lang="en-US" sz="1400" dirty="0"/>
          </a:p>
          <a:p>
            <a:r>
              <a:rPr lang="en-US" sz="1400" dirty="0" smtClean="0"/>
              <a:t>No. of object point: </a:t>
            </a:r>
            <a:endParaRPr lang="en-US" sz="1400" dirty="0" smtClean="0"/>
          </a:p>
          <a:p>
            <a:r>
              <a:rPr lang="en-US" sz="1400" dirty="0" smtClean="0"/>
              <a:t>No</a:t>
            </a:r>
            <a:r>
              <a:rPr lang="en-US" sz="1400" dirty="0" smtClean="0"/>
              <a:t>. of depth layer: </a:t>
            </a:r>
            <a:r>
              <a:rPr lang="en-US" sz="1400" dirty="0" smtClean="0"/>
              <a:t>297</a:t>
            </a:r>
            <a:endParaRPr lang="en-US" sz="1400" dirty="0" smtClean="0"/>
          </a:p>
          <a:p>
            <a:r>
              <a:rPr lang="en-US" sz="1400" dirty="0" smtClean="0"/>
              <a:t>Object to Hologram = </a:t>
            </a:r>
            <a:r>
              <a:rPr lang="en-US" sz="1400" dirty="0" smtClean="0"/>
              <a:t>0.5</a:t>
            </a:r>
            <a:endParaRPr lang="en-US" sz="1400" dirty="0" smtClean="0"/>
          </a:p>
          <a:p>
            <a:r>
              <a:rPr lang="en-US" sz="1400" dirty="0" smtClean="0"/>
              <a:t>Resolution: 1980 X 1024</a:t>
            </a:r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855511" y="4326243"/>
            <a:ext cx="16591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DM-WRP</a:t>
            </a:r>
          </a:p>
          <a:p>
            <a:r>
              <a:rPr lang="en-US" sz="1400" dirty="0" smtClean="0"/>
              <a:t>No. of WRP: </a:t>
            </a:r>
            <a:r>
              <a:rPr lang="en-US" sz="1400" dirty="0" smtClean="0"/>
              <a:t>140</a:t>
            </a:r>
            <a:endParaRPr lang="en-US" sz="1400" dirty="0" smtClean="0"/>
          </a:p>
          <a:p>
            <a:r>
              <a:rPr lang="en-US" sz="1400" dirty="0" smtClean="0"/>
              <a:t>Time</a:t>
            </a:r>
            <a:r>
              <a:rPr lang="en-US" sz="1400" dirty="0"/>
              <a:t>:  </a:t>
            </a:r>
            <a:r>
              <a:rPr lang="en-US" sz="1400" dirty="0" smtClean="0"/>
              <a:t>693.2445</a:t>
            </a:r>
          </a:p>
          <a:p>
            <a:r>
              <a:rPr lang="en-US" sz="1400" dirty="0" err="1" smtClean="0"/>
              <a:t>hand_PSNR</a:t>
            </a:r>
            <a:r>
              <a:rPr lang="en-US" sz="1400" dirty="0" smtClean="0"/>
              <a:t>: 21.19</a:t>
            </a:r>
          </a:p>
          <a:p>
            <a:r>
              <a:rPr lang="en-US" sz="1400" dirty="0" err="1"/>
              <a:t>Person_PSNR</a:t>
            </a:r>
            <a:r>
              <a:rPr lang="en-US" sz="1400" dirty="0"/>
              <a:t>: </a:t>
            </a:r>
            <a:r>
              <a:rPr lang="en-US" sz="1400" dirty="0" smtClean="0"/>
              <a:t>21.55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76900" y="1496545"/>
            <a:ext cx="16591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Convention M-WRP</a:t>
            </a:r>
          </a:p>
          <a:p>
            <a:r>
              <a:rPr lang="en-US" sz="1400" dirty="0" smtClean="0"/>
              <a:t>No. of WRP: </a:t>
            </a:r>
            <a:r>
              <a:rPr lang="en-US" sz="1400" dirty="0" smtClean="0"/>
              <a:t>149</a:t>
            </a:r>
            <a:endParaRPr lang="en-US" sz="1400" dirty="0" smtClean="0"/>
          </a:p>
          <a:p>
            <a:r>
              <a:rPr lang="en-US" sz="1400" dirty="0" smtClean="0"/>
              <a:t>Time</a:t>
            </a:r>
            <a:r>
              <a:rPr lang="en-US" sz="1400" dirty="0"/>
              <a:t>:  </a:t>
            </a:r>
            <a:r>
              <a:rPr lang="en-US" sz="1400" dirty="0" smtClean="0"/>
              <a:t>704.2001</a:t>
            </a:r>
          </a:p>
          <a:p>
            <a:r>
              <a:rPr lang="en-US" sz="1400" dirty="0" err="1"/>
              <a:t>hand_PSNR</a:t>
            </a:r>
            <a:r>
              <a:rPr lang="en-US" sz="1400" dirty="0"/>
              <a:t>: </a:t>
            </a:r>
            <a:r>
              <a:rPr lang="en-US" sz="1400" dirty="0" smtClean="0"/>
              <a:t>21.06</a:t>
            </a:r>
          </a:p>
          <a:p>
            <a:r>
              <a:rPr lang="en-US" sz="1400" dirty="0" err="1" smtClean="0"/>
              <a:t>Person_PSNR</a:t>
            </a:r>
            <a:r>
              <a:rPr lang="en-US" sz="1400" dirty="0" smtClean="0"/>
              <a:t>: 21.70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419488" y="6033549"/>
            <a:ext cx="155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person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0.462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500869" y="6033549"/>
            <a:ext cx="142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hand</a:t>
            </a:r>
            <a:endParaRPr lang="en-US" sz="1400" b="1" dirty="0" smtClean="0"/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/>
              <a:t>0.471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t="28672" r="16695" b="32781"/>
          <a:stretch/>
        </p:blipFill>
        <p:spPr>
          <a:xfrm rot="16200000">
            <a:off x="3843952" y="3218504"/>
            <a:ext cx="2743199" cy="2643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28834" r="16115" b="31298"/>
          <a:stretch/>
        </p:blipFill>
        <p:spPr>
          <a:xfrm rot="16200000">
            <a:off x="628148" y="3177764"/>
            <a:ext cx="2734150" cy="2734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27118" r="14072" b="33068"/>
          <a:stretch/>
        </p:blipFill>
        <p:spPr>
          <a:xfrm rot="16200000">
            <a:off x="587149" y="107315"/>
            <a:ext cx="2794798" cy="2730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t="28084" r="18428" b="33104"/>
          <a:stretch/>
        </p:blipFill>
        <p:spPr>
          <a:xfrm rot="16200000">
            <a:off x="3785104" y="165685"/>
            <a:ext cx="2842791" cy="26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37900" y="333224"/>
            <a:ext cx="25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0.024979</a:t>
            </a:r>
            <a:endParaRPr lang="en-US" sz="1400" dirty="0" smtClean="0"/>
          </a:p>
          <a:p>
            <a:r>
              <a:rPr lang="en-US" sz="1400" dirty="0" smtClean="0"/>
              <a:t>No. of object point: 81,155</a:t>
            </a:r>
          </a:p>
          <a:p>
            <a:r>
              <a:rPr lang="en-US" sz="1400" dirty="0" smtClean="0"/>
              <a:t>No. of depth layers: 144</a:t>
            </a:r>
          </a:p>
          <a:p>
            <a:r>
              <a:rPr lang="en-US" sz="1400" dirty="0" smtClean="0"/>
              <a:t>Object to Hologram: 0.35</a:t>
            </a:r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1980 </a:t>
            </a:r>
            <a:r>
              <a:rPr lang="en-US" sz="1400" dirty="0"/>
              <a:t>X </a:t>
            </a:r>
            <a:r>
              <a:rPr lang="en-US" sz="1400" dirty="0" smtClean="0"/>
              <a:t>1024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39401" y="5528410"/>
            <a:ext cx="133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Cup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0.336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466587" y="5528410"/>
            <a:ext cx="1421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Book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0.330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12981" y="5528410"/>
            <a:ext cx="162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Chicken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0.327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979579" y="5528410"/>
            <a:ext cx="1427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Cube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0.0318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792823" y="3804441"/>
            <a:ext cx="11061478" cy="1487290"/>
            <a:chOff x="675504" y="1746784"/>
            <a:chExt cx="11061478" cy="1487290"/>
          </a:xfrm>
        </p:grpSpPr>
        <p:sp>
          <p:nvSpPr>
            <p:cNvPr id="28" name="TextBox 27"/>
            <p:cNvSpPr txBox="1"/>
            <p:nvPr/>
          </p:nvSpPr>
          <p:spPr>
            <a:xfrm>
              <a:off x="10194572" y="2010050"/>
              <a:ext cx="154241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DM-WRP</a:t>
              </a:r>
            </a:p>
            <a:p>
              <a:r>
                <a:rPr lang="en-US" sz="1400" dirty="0" smtClean="0"/>
                <a:t>No. of WRP:64</a:t>
              </a:r>
            </a:p>
            <a:p>
              <a:r>
                <a:rPr lang="en-US" sz="1400" dirty="0" smtClean="0"/>
                <a:t>Time</a:t>
              </a:r>
              <a:r>
                <a:rPr lang="en-US" sz="1400" dirty="0"/>
                <a:t>:  </a:t>
              </a:r>
              <a:r>
                <a:rPr lang="en-US" sz="1400" dirty="0" smtClean="0"/>
                <a:t>362.717772</a:t>
              </a:r>
            </a:p>
            <a:p>
              <a:r>
                <a:rPr lang="en-US" sz="1400" dirty="0" smtClean="0"/>
                <a:t>PSNR:</a:t>
              </a:r>
            </a:p>
            <a:p>
              <a:endParaRPr lang="en-US" sz="140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75504" y="1746784"/>
              <a:ext cx="9185982" cy="1487290"/>
              <a:chOff x="675504" y="1746784"/>
              <a:chExt cx="9185982" cy="14872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3" t="25015" r="23231" b="27177"/>
              <a:stretch/>
            </p:blipFill>
            <p:spPr>
              <a:xfrm rot="16200000">
                <a:off x="1071164" y="1357536"/>
                <a:ext cx="1474474" cy="226579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24414" r="22535" b="28739"/>
              <a:stretch/>
            </p:blipFill>
            <p:spPr>
              <a:xfrm rot="16200000">
                <a:off x="3391940" y="1357532"/>
                <a:ext cx="1487290" cy="226579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30" t="24771" r="22180" b="28742"/>
              <a:stretch/>
            </p:blipFill>
            <p:spPr>
              <a:xfrm rot="16200000">
                <a:off x="5691492" y="1385167"/>
                <a:ext cx="1480639" cy="22038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44" t="22853" r="20909" b="27658"/>
              <a:stretch/>
            </p:blipFill>
            <p:spPr>
              <a:xfrm rot="16200000">
                <a:off x="7991200" y="1355550"/>
                <a:ext cx="1474227" cy="226634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792823" y="2132606"/>
            <a:ext cx="11277973" cy="1487292"/>
            <a:chOff x="665860" y="3623652"/>
            <a:chExt cx="11277973" cy="1487292"/>
          </a:xfrm>
        </p:grpSpPr>
        <p:sp>
          <p:nvSpPr>
            <p:cNvPr id="27" name="TextBox 26"/>
            <p:cNvSpPr txBox="1"/>
            <p:nvPr/>
          </p:nvSpPr>
          <p:spPr>
            <a:xfrm>
              <a:off x="10194572" y="3975823"/>
              <a:ext cx="17492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Conventional M-WRP</a:t>
              </a:r>
            </a:p>
            <a:p>
              <a:r>
                <a:rPr lang="en-US" sz="1400" dirty="0" smtClean="0"/>
                <a:t>No</a:t>
              </a:r>
              <a:r>
                <a:rPr lang="en-US" sz="1400" dirty="0"/>
                <a:t>. of </a:t>
              </a:r>
              <a:r>
                <a:rPr lang="en-US" sz="1400" dirty="0" smtClean="0"/>
                <a:t>WRP:72</a:t>
              </a:r>
              <a:endParaRPr lang="en-US" sz="1400" dirty="0"/>
            </a:p>
            <a:p>
              <a:r>
                <a:rPr lang="en-US" sz="1400" dirty="0" smtClean="0"/>
                <a:t>Time</a:t>
              </a:r>
              <a:r>
                <a:rPr lang="en-US" sz="1400" dirty="0"/>
                <a:t>:  </a:t>
              </a:r>
              <a:r>
                <a:rPr lang="en-US" sz="1400" dirty="0" smtClean="0"/>
                <a:t>365.0702</a:t>
              </a:r>
            </a:p>
            <a:p>
              <a:r>
                <a:rPr lang="en-US" sz="1400" dirty="0" smtClean="0"/>
                <a:t>PSNR: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23814" r="23000" b="27778"/>
            <a:stretch/>
          </p:blipFill>
          <p:spPr>
            <a:xfrm rot="16200000">
              <a:off x="5698104" y="3210482"/>
              <a:ext cx="1441286" cy="228676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7" t="24294" r="22303" b="27538"/>
            <a:stretch/>
          </p:blipFill>
          <p:spPr>
            <a:xfrm rot="16200000">
              <a:off x="1064751" y="3224761"/>
              <a:ext cx="1487292" cy="228507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5" t="24174" r="22535" b="28362"/>
            <a:stretch/>
          </p:blipFill>
          <p:spPr>
            <a:xfrm rot="16200000">
              <a:off x="3389454" y="3216455"/>
              <a:ext cx="1447391" cy="226871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3" t="22732" r="20444" b="27177"/>
            <a:stretch/>
          </p:blipFill>
          <p:spPr>
            <a:xfrm rot="16200000">
              <a:off x="8045925" y="3251096"/>
              <a:ext cx="1443005" cy="2188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26432" r="18358" b="11917"/>
          <a:stretch/>
        </p:blipFill>
        <p:spPr>
          <a:xfrm rot="16200000">
            <a:off x="-37750" y="616591"/>
            <a:ext cx="5075340" cy="422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24827" r="19703" b="12421"/>
          <a:stretch/>
        </p:blipFill>
        <p:spPr>
          <a:xfrm rot="16200000">
            <a:off x="4605561" y="578841"/>
            <a:ext cx="5075340" cy="43035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72517" y="385199"/>
            <a:ext cx="2224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0.018346</a:t>
            </a:r>
            <a:endParaRPr lang="en-US" dirty="0"/>
          </a:p>
          <a:p>
            <a:r>
              <a:rPr lang="en-US" dirty="0" smtClean="0"/>
              <a:t>WRP: 201</a:t>
            </a:r>
            <a:endParaRPr lang="en-US" dirty="0"/>
          </a:p>
          <a:p>
            <a:r>
              <a:rPr lang="en-US" dirty="0" smtClean="0"/>
              <a:t>Cube:0.107</a:t>
            </a:r>
          </a:p>
          <a:p>
            <a:r>
              <a:rPr lang="en-US" dirty="0" smtClean="0"/>
              <a:t>Face:0.099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10668</TotalTime>
  <Words>796</Words>
  <Application>Microsoft Office PowerPoint</Application>
  <PresentationFormat>Widescreen</PresentationFormat>
  <Paragraphs>297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어닉</dc:creator>
  <cp:lastModifiedBy>어닉</cp:lastModifiedBy>
  <cp:revision>126</cp:revision>
  <cp:lastPrinted>2019-07-01T00:29:58Z</cp:lastPrinted>
  <dcterms:created xsi:type="dcterms:W3CDTF">2019-03-30T07:55:36Z</dcterms:created>
  <dcterms:modified xsi:type="dcterms:W3CDTF">2019-07-04T01:48:33Z</dcterms:modified>
</cp:coreProperties>
</file>